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T Sans Narrow"/>
      <p:regular r:id="rId26"/>
      <p:bold r:id="rId27"/>
    </p:embeddedFont>
    <p:embeddedFont>
      <p:font typeface="Bree Serif"/>
      <p:regular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Narrow-regular.fntdata"/><Relationship Id="rId25" Type="http://schemas.openxmlformats.org/officeDocument/2006/relationships/slide" Target="slides/slide20.xml"/><Relationship Id="rId28" Type="http://schemas.openxmlformats.org/officeDocument/2006/relationships/font" Target="fonts/BreeSerif-regular.fntdata"/><Relationship Id="rId27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31f9086e2_1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31f9086e2_1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31f9086e2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31f9086e2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31f9086e2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31f9086e2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31f9086e2_1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31f9086e2_1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31f9086e2_1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31f9086e2_1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30f9e6b0f_0_2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30f9e6b0f_0_2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31f9086e2_1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31f9086e2_1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31f9086e2_1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31f9086e2_1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30f9e6b0f_0_2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30f9e6b0f_0_2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30f9e6b0f_0_2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30f9e6b0f_0_2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30f9e6b0f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30f9e6b0f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31f9086e2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31f9086e2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31f9086e2_1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31f9086e2_1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Problem statement and provide a rationale as to how your team crafted it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Rationale: Based on Candace’s presentation and meetings with Candace. 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800"/>
              <a:t>•</a:t>
            </a: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Link back to affinity diagramming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800"/>
              <a:t>•</a:t>
            </a: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Link back to initial empathy mapping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Illustrate your USM &amp; MVP vision</a:t>
            </a:r>
            <a:endParaRPr sz="8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31f9086e2_1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31f9086e2_1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31f9086e2_1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31f9086e2_1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30f9e6b0f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30f9e6b0f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30f9e6b0f_1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30f9e6b0f_1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30f9e6b0f_0_2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30f9e6b0f_0_2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31f9086e2_1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31f9086e2_1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hyperlink" Target="https://en.wikipedia.org/wiki/Ionic_(mobile_app_framework)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3650" y="133361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Deliverable 4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6750" y="25717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Bree Serif"/>
                <a:ea typeface="Bree Serif"/>
                <a:cs typeface="Bree Serif"/>
                <a:sym typeface="Bree Serif"/>
              </a:rPr>
              <a:t>The JRS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Jaskirat, Raymond, Samuel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2020-04-10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560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Lo-Fi #2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929887" y="1035387"/>
            <a:ext cx="3225751" cy="381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387800" y="1326700"/>
            <a:ext cx="1980000" cy="40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Lo-Fi #3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922037" y="1310263"/>
            <a:ext cx="3152749" cy="3064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311700" y="1317200"/>
            <a:ext cx="2000100" cy="2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Hi-Fi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450" y="1266325"/>
            <a:ext cx="1662328" cy="33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3946" y="1283874"/>
            <a:ext cx="1662325" cy="326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2950" y="1335675"/>
            <a:ext cx="1662325" cy="316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288397"/>
            <a:ext cx="1662324" cy="3258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Work &amp; Responsibilities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Great cohesive team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Raymond: Lead Developer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Jaskirat: Design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Samuel: Design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928" y="1849900"/>
            <a:ext cx="2731275" cy="27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Development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Ionic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React.js inside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pages filled with components that render into 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Android testing is done using Android Studio and Android emulators/devices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iOS testing must be done via XCode, which is only available on Mac.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was a limitation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313" y="3330775"/>
            <a:ext cx="3686175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/>
        </p:nvSpPr>
        <p:spPr>
          <a:xfrm>
            <a:off x="311700" y="4682925"/>
            <a:ext cx="79077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Image ref: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https://en.wikipedia.org/wiki/Ionic_(mobile_app_framework)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Demo</a:t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700" y="1341375"/>
            <a:ext cx="3152600" cy="31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408225" y="1326700"/>
            <a:ext cx="2041200" cy="38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Constraints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Limitations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Limited app developing experience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Time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 real opportunity to test with children and firefighters</a:t>
            </a:r>
            <a:endParaRPr sz="1800"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350" y="2807000"/>
            <a:ext cx="3849876" cy="202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Deliverables</a:t>
            </a:r>
            <a:endParaRPr/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IOS version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interactive game (levels/badges)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Print out escape plan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Github 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00" y="1266323"/>
            <a:ext cx="6672300" cy="278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63730">
            <a:off x="7363528" y="3200785"/>
            <a:ext cx="1256618" cy="1256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197125" y="777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Group Reflection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197125" y="7600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Char char="●"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How did you feel about this project? Like? Dislike?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Bree Serif"/>
              <a:buChar char="○"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Great experience to work with a client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Bree Serif"/>
              <a:buChar char="○"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Learn to work with a diverse team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Char char="●"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What did you learn about yourself as you collaborated and worked through this project?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Bree Serif"/>
              <a:buChar char="○"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Enhance each other’s strengths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Char char="●"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How</a:t>
            </a: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 will you use what you have learned on this project going forward?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Bree Serif"/>
              <a:buChar char="○"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Managing and organizing a team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Bree Serif"/>
              <a:buChar char="○"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Prepare well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9725" y="2835475"/>
            <a:ext cx="1602775" cy="20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Team (Re)introductions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Jaskirat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Raymond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Samuel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650" y="1891950"/>
            <a:ext cx="4115225" cy="30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</a:t>
            </a:r>
            <a:endParaRPr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487" y="1339163"/>
            <a:ext cx="3157026" cy="31570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/>
          <p:nvPr/>
        </p:nvSpPr>
        <p:spPr>
          <a:xfrm>
            <a:off x="367400" y="1326700"/>
            <a:ext cx="2041200" cy="40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demonstrations phones are out of date, the kids don’t how to use them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Presentations become less effective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opportunity for re-practice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2475" y="1687500"/>
            <a:ext cx="2881526" cy="288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Rationale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Affinity Diagram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800" y="1491650"/>
            <a:ext cx="5126899" cy="27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Rationale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Empathy Maps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55838"/>
            <a:ext cx="2768728" cy="17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075" y="1855818"/>
            <a:ext cx="2598224" cy="1570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5587" y="1908550"/>
            <a:ext cx="2703325" cy="16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Requirements &amp; Framing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8150" y="10923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MVP Vision</a:t>
            </a:r>
            <a:r>
              <a:rPr lang="en">
                <a:solidFill>
                  <a:srgbClr val="000000"/>
                </a:solidFill>
              </a:rPr>
              <a:t>: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5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Create application for kids to practice having convo with 911 operator</a:t>
            </a:r>
            <a:endParaRPr sz="1500">
              <a:solidFill>
                <a:srgbClr val="43434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5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Create demonstrations with familiar  phone interfaces </a:t>
            </a:r>
            <a:endParaRPr sz="1500">
              <a:solidFill>
                <a:srgbClr val="43434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5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Translate learned information to the parents at home </a:t>
            </a:r>
            <a:endParaRPr sz="1500">
              <a:solidFill>
                <a:srgbClr val="43434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5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Enable children and parents to practice the information at their own time and will. </a:t>
            </a:r>
            <a:endParaRPr sz="1500">
              <a:solidFill>
                <a:srgbClr val="43434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4525" y="2571750"/>
            <a:ext cx="1599975" cy="21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0" y="-1145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USM 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99" y="493225"/>
            <a:ext cx="7369926" cy="435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82525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Lo-Fi to Hi-Fi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162750" y="794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Lo-Fi diagrams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Conversation with Candace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Pinpoint best attributes of each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Hi-Fi (best of all three worlds)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6226" y="2228651"/>
            <a:ext cx="2333150" cy="23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82525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Lo-Fi # 1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162750" y="7446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475" y="889511"/>
            <a:ext cx="5339026" cy="30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244925" y="744675"/>
            <a:ext cx="1898100" cy="4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